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
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notesSlide" Target="../notesSlides/notesSlide20.xml"/><Relationship Id="rId4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notesSlide" Target="../notesSlides/notesSlide21.xml"/><Relationship Id="rId4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notesSlide" Target="../notesSlides/notesSlide22.xml"/><Relationship Id="rId4" Type="http://schemas.openxmlformats.org/officeDocument/2006/relationships/slide" Target="slide2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notesSlide" Target="../notesSlides/notesSlide23.xml"/><Relationship Id="rId4" Type="http://schemas.openxmlformats.org/officeDocument/2006/relationships/slide" Target="slide2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notesSlide" Target="../notesSlides/notesSlide24.xml"/><Relationship Id="rId4" Type="http://schemas.openxmlformats.org/officeDocument/2006/relationships/slide" Target="slide2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notesSlide" Target="../notesSlides/notesSlide25.xml"/><Relationship Id="rId4" Type="http://schemas.openxmlformats.org/officeDocument/2006/relationships/slide" Target="slide2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2019-09-06T21:43:11Z</dcterms:created>
  <dcterms:modified xsi:type="dcterms:W3CDTF">2019-09-06T21:43:11Z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2019-09-06T00:00:00Z</vt:filetime>
  </property>
  <property fmtid="{D5CDD505-2E9C-101B-9397-08002B2CF9AE}" pid="3" name="LastSaved">
    <vt:filetime>2019-09-07T00:00:00Z</vt:filetime>
  </property>
</Properties>
</file>